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6"/>
  </p:notesMasterIdLst>
  <p:sldIdLst>
    <p:sldId id="329" r:id="rId3"/>
    <p:sldId id="328" r:id="rId4"/>
    <p:sldId id="330" r:id="rId5"/>
  </p:sldIdLst>
  <p:sldSz cx="9144000" cy="6858000" type="screen4x3"/>
  <p:notesSz cx="6889750" cy="1002188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072" autoAdjust="0"/>
  </p:normalViewPr>
  <p:slideViewPr>
    <p:cSldViewPr>
      <p:cViewPr varScale="1">
        <p:scale>
          <a:sx n="89" d="100"/>
          <a:sy n="89" d="100"/>
        </p:scale>
        <p:origin x="141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6309" cy="501575"/>
          </a:xfrm>
          <a:prstGeom prst="rect">
            <a:avLst/>
          </a:prstGeom>
        </p:spPr>
        <p:txBody>
          <a:bodyPr vert="horz" lIns="92442" tIns="46221" rIns="92442" bIns="46221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1833" y="1"/>
            <a:ext cx="2986309" cy="501575"/>
          </a:xfrm>
          <a:prstGeom prst="rect">
            <a:avLst/>
          </a:prstGeom>
        </p:spPr>
        <p:txBody>
          <a:bodyPr vert="horz" lIns="92442" tIns="46221" rIns="92442" bIns="46221" rtlCol="0"/>
          <a:lstStyle>
            <a:lvl1pPr algn="r">
              <a:defRPr sz="1200" smtClean="0"/>
            </a:lvl1pPr>
          </a:lstStyle>
          <a:p>
            <a:pPr>
              <a:defRPr/>
            </a:pPr>
            <a:fld id="{94D4C1C0-C0F0-428E-B145-DA7EB85D87CE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2" tIns="46221" rIns="92442" bIns="46221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8654" y="4760959"/>
            <a:ext cx="5512444" cy="4509369"/>
          </a:xfrm>
          <a:prstGeom prst="rect">
            <a:avLst/>
          </a:prstGeom>
        </p:spPr>
        <p:txBody>
          <a:bodyPr vert="horz" lIns="92442" tIns="46221" rIns="92442" bIns="46221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518712"/>
            <a:ext cx="2986309" cy="501575"/>
          </a:xfrm>
          <a:prstGeom prst="rect">
            <a:avLst/>
          </a:prstGeom>
        </p:spPr>
        <p:txBody>
          <a:bodyPr vert="horz" lIns="92442" tIns="46221" rIns="92442" bIns="4622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1833" y="9518712"/>
            <a:ext cx="2986309" cy="501575"/>
          </a:xfrm>
          <a:prstGeom prst="rect">
            <a:avLst/>
          </a:prstGeom>
        </p:spPr>
        <p:txBody>
          <a:bodyPr vert="horz" lIns="92442" tIns="46221" rIns="92442" bIns="46221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604996C-A96E-475D-A3FF-56FB650F749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5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2662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A1262D-485C-478F-AC0D-66E0828217EE}" type="slidenum">
              <a:rPr lang="ko-KR" altLang="en-US"/>
              <a:pPr/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9479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2662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A1262D-485C-478F-AC0D-66E0828217EE}" type="slidenum">
              <a:rPr lang="ko-KR" altLang="en-US"/>
              <a:pPr/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9479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26627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A1262D-485C-478F-AC0D-66E0828217EE}" type="slidenum">
              <a:rPr lang="ko-KR" altLang="en-US"/>
              <a:pPr/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947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F6D3A-1262-4CEE-AE75-1AE8D57F5F9E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E9C15-773E-475C-B580-1FF66F46A5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BD905-EFE3-48DA-A7DD-11EAA2280100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BB2EC-5FA8-4BC7-B2E4-E9D32284C0D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E157-8CB1-4964-891A-F0046201CF3F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EF53-5D58-4836-B2F2-EC989A5452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14281-C4D3-4E68-BD23-47356BB593BE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D4288-F8BA-47E4-B687-B0D614F9679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985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4578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00755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0882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9728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3496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45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25D58-8970-4546-9A6A-4C9225E5D6C8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83594-A869-4BD5-8AFA-F996DB9548D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94" y="2415509"/>
            <a:ext cx="3924000" cy="786797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4" y="-4242"/>
            <a:ext cx="9164781" cy="6889626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894" y="2567909"/>
            <a:ext cx="3924000" cy="7867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3465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3122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77642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49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2AE7-50B1-4B92-846F-76CC6583B7D0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74929-12C7-4ACD-87EE-2E396518B1D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DA14C-A12F-42C0-8E91-9D84F19EB4DD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3A11B-9006-423D-B386-B0C93BC9916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A9F73-C314-4040-AF46-BD9A5991523A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61BAD-4AB2-4C15-BA22-D0511F02756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98FD7-9410-426F-9FC4-B965176CEBE6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8A291-F672-48BF-BC24-899616C543A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F1D57-47C2-40EC-85A2-5844BC359F41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49F3-C1C2-4110-A41B-2C8295AD4CC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7" name="직사각형 6"/>
          <p:cNvSpPr/>
          <p:nvPr userDrawn="1"/>
        </p:nvSpPr>
        <p:spPr>
          <a:xfrm>
            <a:off x="1118174" y="3654963"/>
            <a:ext cx="550800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dirty="0" smtClean="0">
                <a:solidFill>
                  <a:schemeClr val="bg1"/>
                </a:solidFill>
              </a:rPr>
              <a:t>벤처인증기업</a:t>
            </a:r>
            <a:r>
              <a:rPr lang="en-US" altLang="ko-KR" sz="1400" dirty="0" smtClean="0">
                <a:solidFill>
                  <a:schemeClr val="bg1"/>
                </a:solidFill>
              </a:rPr>
              <a:t>(</a:t>
            </a:r>
            <a:r>
              <a:rPr lang="ko-KR" altLang="en-US" sz="1400" dirty="0" smtClean="0">
                <a:solidFill>
                  <a:schemeClr val="bg1"/>
                </a:solidFill>
              </a:rPr>
              <a:t>제</a:t>
            </a:r>
            <a:r>
              <a:rPr lang="en-US" altLang="ko-KR" sz="1400" dirty="0" smtClean="0">
                <a:solidFill>
                  <a:schemeClr val="bg1"/>
                </a:solidFill>
              </a:rPr>
              <a:t>20190100639</a:t>
            </a:r>
            <a:r>
              <a:rPr lang="ko-KR" altLang="en-US" sz="1400" dirty="0" smtClean="0">
                <a:solidFill>
                  <a:schemeClr val="bg1"/>
                </a:solidFill>
              </a:rPr>
              <a:t>호</a:t>
            </a:r>
            <a:r>
              <a:rPr lang="en-US" altLang="ko-KR" sz="1400" dirty="0" smtClean="0">
                <a:solidFill>
                  <a:schemeClr val="bg1"/>
                </a:solidFill>
              </a:rPr>
              <a:t>)   ISO 9001:2015 </a:t>
            </a:r>
            <a:r>
              <a:rPr lang="ko-KR" altLang="en-US" sz="1400" dirty="0" err="1" smtClean="0">
                <a:solidFill>
                  <a:schemeClr val="bg1"/>
                </a:solidFill>
              </a:rPr>
              <a:t>인증기업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814F5-2A7F-4BB5-BC60-97EECCC691EA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0B3D6-EB12-4053-A905-7135EFB7739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53A3-7330-47C5-9120-D07ED6350ADC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C302C-94CA-4CC2-827D-2C8054C554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BDB0F7-B58C-4F58-8E96-B7F47B38A9BC}" type="datetimeFigureOut">
              <a:rPr lang="ko-KR" altLang="en-US"/>
              <a:pPr>
                <a:defRPr/>
              </a:pPr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5440ED-E1A6-42CB-986C-7CF402982F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Picture 50" descr="09_1 copy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BC95E-7E51-4482-A5B2-F470E806151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5FCBF-8B1B-4D2D-9768-3F074C1791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51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528463" y="116632"/>
            <a:ext cx="66358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sz="2000" dirty="0" smtClean="0">
                <a:latin typeface="HY헤드라인M" pitchFamily="18" charset="-127"/>
                <a:ea typeface="HY헤드라인M" pitchFamily="18" charset="-127"/>
              </a:rPr>
              <a:t>장비 사진</a:t>
            </a:r>
            <a:endParaRPr kumimoji="0" lang="ko-KR" altLang="en-US" sz="1600" i="1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0" name="Picture 2" descr="C:\Users\coolm\OneDrive\문서\2024\태진정공\사진자료\기어검사 기구부 사진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9692"/>
            <a:ext cx="7200000" cy="351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44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528463" y="116632"/>
            <a:ext cx="66358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세레이션과</a:t>
            </a:r>
            <a:r>
              <a:rPr kumimoji="0"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기어부</a:t>
            </a:r>
            <a:r>
              <a:rPr kumimoji="0" lang="ko-KR" altLang="en-US" sz="2000" dirty="0" smtClean="0">
                <a:latin typeface="HY헤드라인M" pitchFamily="18" charset="-127"/>
                <a:ea typeface="HY헤드라인M" pitchFamily="18" charset="-127"/>
              </a:rPr>
              <a:t> </a:t>
            </a:r>
            <a:r>
              <a:rPr kumimoji="0" lang="ko-KR" altLang="en-US" sz="2000" dirty="0" err="1" smtClean="0">
                <a:latin typeface="HY헤드라인M" pitchFamily="18" charset="-127"/>
                <a:ea typeface="HY헤드라인M" pitchFamily="18" charset="-127"/>
              </a:rPr>
              <a:t>위상각등</a:t>
            </a:r>
            <a:r>
              <a:rPr kumimoji="0" lang="ko-KR" altLang="en-US" sz="2000" dirty="0" smtClean="0">
                <a:latin typeface="HY헤드라인M" pitchFamily="18" charset="-127"/>
                <a:ea typeface="HY헤드라인M" pitchFamily="18" charset="-127"/>
              </a:rPr>
              <a:t> 정보</a:t>
            </a:r>
            <a:endParaRPr kumimoji="0" lang="ko-KR" altLang="en-US" sz="1600" i="1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87899" y="984510"/>
            <a:ext cx="1800000" cy="179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1700808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latin typeface="+mn-ea"/>
                <a:ea typeface="+mn-ea"/>
              </a:rPr>
              <a:t>검사된 </a:t>
            </a:r>
            <a:r>
              <a:rPr lang="ko-KR" altLang="en-US" sz="1200" dirty="0" err="1" smtClean="0">
                <a:latin typeface="+mn-ea"/>
                <a:ea typeface="+mn-ea"/>
              </a:rPr>
              <a:t>세레이션</a:t>
            </a:r>
            <a:r>
              <a:rPr lang="ko-KR" altLang="en-US" sz="1200" dirty="0" smtClean="0">
                <a:latin typeface="+mn-ea"/>
                <a:ea typeface="+mn-ea"/>
              </a:rPr>
              <a:t> 및 기어 그래프</a:t>
            </a:r>
            <a:endParaRPr lang="ko-KR" altLang="en-US" sz="1200" dirty="0">
              <a:latin typeface="+mn-ea"/>
              <a:ea typeface="+mn-ea"/>
            </a:endParaRPr>
          </a:p>
        </p:txBody>
      </p:sp>
      <p:cxnSp>
        <p:nvCxnSpPr>
          <p:cNvPr id="8" name="직선 화살표 연결선 7"/>
          <p:cNvCxnSpPr/>
          <p:nvPr/>
        </p:nvCxnSpPr>
        <p:spPr>
          <a:xfrm flipH="1">
            <a:off x="1187624" y="2204864"/>
            <a:ext cx="1400275" cy="19442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>
            <a:off x="3288037" y="2060848"/>
            <a:ext cx="1211955" cy="1944216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36496" y="3150543"/>
            <a:ext cx="9000000" cy="3158777"/>
            <a:chOff x="36496" y="3150543"/>
            <a:chExt cx="9000000" cy="3158777"/>
          </a:xfrm>
        </p:grpSpPr>
        <p:pic>
          <p:nvPicPr>
            <p:cNvPr id="2" name="Picture 2" descr="C:\Users\coolm\OneDrive\문서\2024\태진정공\Gear OBD 자동검사\제품도면\세레이션 커팅면 &amp; 기어부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96" y="3150543"/>
              <a:ext cx="9000000" cy="3158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" name="직선 연결선 3"/>
            <p:cNvCxnSpPr/>
            <p:nvPr/>
          </p:nvCxnSpPr>
          <p:spPr>
            <a:xfrm>
              <a:off x="781116" y="5152084"/>
              <a:ext cx="5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4464048" y="5069860"/>
              <a:ext cx="5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7406348" y="5090292"/>
              <a:ext cx="54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521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528463" y="116632"/>
            <a:ext cx="66358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ko-KR" altLang="en-US" sz="2000" dirty="0" smtClean="0">
                <a:latin typeface="HY헤드라인M" pitchFamily="18" charset="-127"/>
                <a:ea typeface="HY헤드라인M" pitchFamily="18" charset="-127"/>
              </a:rPr>
              <a:t>측정화면</a:t>
            </a:r>
            <a:endParaRPr kumimoji="0" lang="ko-KR" altLang="en-US" sz="1600" i="1" dirty="0"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098" name="Picture 2" descr="C:\Users\coolm\OneDrive\문서\2024\태진정공\사진자료\측정화면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830263"/>
            <a:ext cx="9153526" cy="519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08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7970</TotalTime>
  <Words>16</Words>
  <Application>Microsoft Office PowerPoint</Application>
  <PresentationFormat>화면 슬라이드 쇼(4:3)</PresentationFormat>
  <Paragraphs>7</Paragraphs>
  <Slides>3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HY견고딕</vt:lpstr>
      <vt:lpstr>HY헤드라인M</vt:lpstr>
      <vt:lpstr>굴림</vt:lpstr>
      <vt:lpstr>맑은 고딕</vt:lpstr>
      <vt:lpstr>Arial</vt:lpstr>
      <vt:lpstr>Office 테마</vt:lpstr>
      <vt:lpstr>디자인 사용자 지정</vt:lpstr>
      <vt:lpstr>PowerPoint 프레젠테이션</vt:lpstr>
      <vt:lpstr>PowerPoint 프레젠테이션</vt:lpstr>
      <vt:lpstr>PowerPoint 프레젠테이션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hjlee</dc:creator>
  <cp:lastModifiedBy>Windows User</cp:lastModifiedBy>
  <cp:revision>484</cp:revision>
  <cp:lastPrinted>2024-10-22T05:14:18Z</cp:lastPrinted>
  <dcterms:created xsi:type="dcterms:W3CDTF">2012-08-30T02:26:53Z</dcterms:created>
  <dcterms:modified xsi:type="dcterms:W3CDTF">2025-03-07T06:25:56Z</dcterms:modified>
</cp:coreProperties>
</file>